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19" y="4891899"/>
            <a:ext cx="3279409"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Vengaiah Chowdary Madineni</a:t>
            </a:r>
          </a:p>
          <a:p>
            <a:r>
              <a:rPr lang="en-US" dirty="0">
                <a:solidFill>
                  <a:schemeClr val="bg2"/>
                </a:solidFill>
                <a:latin typeface="Abadi" panose="020B0604020104020204" pitchFamily="34" charset="0"/>
                <a:ea typeface="SF Pro" pitchFamily="2" charset="0"/>
                <a:cs typeface="SF Pro" pitchFamily="2" charset="0"/>
              </a:rPr>
              <a:t>12</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July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a landing outcome label from the outcome column and exported the results to CSV.</a:t>
            </a: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do some basic data wrangling and formatting.</a:t>
            </a:r>
            <a:endParaRPr lang="en-US" sz="2200" dirty="0">
              <a:solidFill>
                <a:schemeClr val="accent3">
                  <a:lumMod val="25000"/>
                </a:schemeClr>
              </a:solidFill>
              <a:latin typeface="Abadi"/>
            </a:endParaRPr>
          </a:p>
          <a:p>
            <a:pPr marL="0" indent="0">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 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 frame.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1317</TotalTime>
  <Words>1608</Words>
  <Application>Microsoft Office PowerPoint</Application>
  <PresentationFormat>Widescreen</PresentationFormat>
  <Paragraphs>197</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Madineni Chowdary</cp:lastModifiedBy>
  <cp:revision>199</cp:revision>
  <dcterms:created xsi:type="dcterms:W3CDTF">2021-04-29T18:58:34Z</dcterms:created>
  <dcterms:modified xsi:type="dcterms:W3CDTF">2024-07-12T13:29:03Z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